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85E0C-7B5F-45BD-AD39-62C42C96CEF9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1438E-7EFD-4AA7-BB38-A1717C79CF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429124" y="0"/>
            <a:ext cx="47148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Лекция №12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Тема: «Инструмент электромонтажника»</a:t>
            </a:r>
          </a:p>
        </p:txBody>
      </p:sp>
      <p:pic>
        <p:nvPicPr>
          <p:cNvPr id="1026" name="Picture 2" descr="image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429124" cy="3543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57187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Основное оборудование для электромонтажных работ включает в себя: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Ручной инструмент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Электроинструмент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Измерительные приборы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Вспомогательные оборудование и приспособления.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коронки </a:t>
            </a:r>
            <a:r>
              <a:rPr lang="ru-RU" sz="2800" dirty="0" smtClean="0"/>
              <a:t>по бетону или кирпичу 63 мм (для установочных коробок) и 80 мм (для </a:t>
            </a:r>
            <a:r>
              <a:rPr lang="ru-RU" sz="2800" dirty="0" err="1" smtClean="0"/>
              <a:t>распаячных</a:t>
            </a:r>
            <a:r>
              <a:rPr lang="ru-RU" sz="2800" dirty="0" smtClean="0"/>
              <a:t> коробок);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сверла, фрезы и коронки для работы по дереву и </a:t>
            </a:r>
            <a:r>
              <a:rPr lang="ru-RU" sz="2800" dirty="0" err="1" smtClean="0"/>
              <a:t>гипсокартону</a:t>
            </a:r>
            <a:r>
              <a:rPr lang="ru-RU" sz="2800" dirty="0" smtClean="0"/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инструмент для протяжки кабеля;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аппарат для сварки электрических проводов;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метчики, вороток, сверла по металлу;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 smtClean="0"/>
              <a:t>изолента</a:t>
            </a:r>
            <a:r>
              <a:rPr lang="ru-RU" sz="2800" dirty="0" smtClean="0"/>
              <a:t> ПВХ, </a:t>
            </a:r>
            <a:r>
              <a:rPr lang="ru-RU" sz="2800" dirty="0" err="1" smtClean="0"/>
              <a:t>х</a:t>
            </a:r>
            <a:r>
              <a:rPr lang="ru-RU" sz="2800" dirty="0" smtClean="0"/>
              <a:t>/б, </a:t>
            </a:r>
            <a:r>
              <a:rPr lang="ru-RU" sz="2800" dirty="0" err="1" smtClean="0"/>
              <a:t>изолента</a:t>
            </a:r>
            <a:r>
              <a:rPr lang="ru-RU" sz="2800" dirty="0" smtClean="0"/>
              <a:t> фазных цветов - желтая (фаза А), зеленая (фаза </a:t>
            </a:r>
            <a:r>
              <a:rPr lang="en-US" sz="2800" dirty="0" smtClean="0"/>
              <a:t>B</a:t>
            </a:r>
            <a:r>
              <a:rPr lang="ru-RU" sz="2800" dirty="0" smtClean="0"/>
              <a:t>) и красная (фаза </a:t>
            </a:r>
            <a:r>
              <a:rPr lang="en-US" sz="2800" dirty="0" smtClean="0"/>
              <a:t>C</a:t>
            </a:r>
            <a:r>
              <a:rPr lang="ru-RU" sz="2800" dirty="0" smtClean="0"/>
              <a:t>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обрезной диск по металлу, бетону;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миксер.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92919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Безопасность и высокое качество работы находятся в прямой зависимости от состояния инструмента.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28671"/>
            <a:ext cx="9144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Вопросы для самоконтроля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Перечислить основное оборудование для электромонтажных работ.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Для чего предназначены измерительные приборы?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 чем преимущество электрического инструмента перед ручным?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685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atin typeface="Arial" pitchFamily="34" charset="0"/>
                <a:cs typeface="Arial" pitchFamily="34" charset="0"/>
              </a:rPr>
              <a:t>Ручной инструмент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Набор отверток;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Нож монтажный;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Пассатижи, кусачки, круглогубцы;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Молоток монтажный или слесарный;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Зубило, скарпель, пробойник;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Ножницы по металлу;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Набор гаечных ключей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Рулетка.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latin typeface="Arial" pitchFamily="34" charset="0"/>
                <a:cs typeface="Arial" pitchFamily="34" charset="0"/>
              </a:rPr>
              <a:t>Электроинструмент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Среди инструментов для выполнения электромонтажа электрический инструмент является одним из самых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необходимых.Это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связано с тем, что в ходе монтажных работ требуется выполнять большое количество операций, которые при использовании ручного инструмента займут необоснованно много времени, например, выдалбливание отверстий в бетоне с помощью скарпели (зубила) и молотка.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>
                <a:latin typeface="Arial" pitchFamily="34" charset="0"/>
                <a:cs typeface="Arial" pitchFamily="34" charset="0"/>
              </a:rPr>
              <a:t>Шуруповерт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Перфоратор;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>
                <a:latin typeface="Arial" pitchFamily="34" charset="0"/>
                <a:cs typeface="Arial" pitchFamily="34" charset="0"/>
              </a:rPr>
              <a:t>Штроборез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Угловая шлифовальная машина;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Технический фен;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Электрический паяльник.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Самым ходовым и необходимым инструментом, безусловно, является электрический перфоратор. Именно перфоратор позволяет сэкономить драгоценное время и выполнить подавляющее большинство черновых работ. Основные трудоемкие операции, которые приходится делать этим инструментом: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Сверление отверстий для крепежа при прокладке проводов и кабелей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Сверление отверстий для установочных 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распаячных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коробок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Сверление проходных отверстий через стены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Выдалбливание канавок (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штроб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)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Подготовка ниши в стене для квартирного щитка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714612" y="714356"/>
            <a:ext cx="5286412" cy="8002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858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змерительные приборы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 descr="image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4" y="457200"/>
            <a:ext cx="2147871" cy="245471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2928934"/>
            <a:ext cx="91440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Мультиметр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это измерительный прибор, обладающий разнообразными функциями, включающий в себя амперметр, вольтметр и омметр (иногда и другие возможности) одновременно.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профессионального электромонтажника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мультиметр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является незаменимым прибором, поскольку позволяет находить обрыв цепи или выявлять наличие напряжения.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7" name="Picture 1" descr="image9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4" y="457200"/>
            <a:ext cx="2498711" cy="2799896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3318570"/>
            <a:ext cx="91440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Токоизмерительные клещи - это узкоспециализированный прибор, который является вариантом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мультиметра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С его помощью удобно снимать показания токовых нагрузок с кабелей.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Такие показания могут дать информацию о наличии перекосов в сети, а также определить неисправность элементов или приборов по отсутствию тока в измеряемом участке электрической цепи.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3" name="Picture 1" descr="image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28728" cy="1940126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785926"/>
            <a:ext cx="9144000" cy="464742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монтаже электропроводки скрытым способом (например, под штукатурку) замеры изоляции на пробой (утечку) необходимо сделать до оштукатуривания стен.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Эти замеры будут первичными и позволят на раннем этапе определить не только утечки, но и возможные проблемы с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расключением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проводов (правильность сборки схемы).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Измерение сопротивления изоляции является обязательным требованием ряда нормативно-технических документов, которые регламентируют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электробезопасность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57356" y="0"/>
            <a:ext cx="72866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Мегомметр применяется, как правило, на заключительном этапе электромонтажных работ. Этим прибором измеряется сопротивление изоляции на пробой.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 descr="image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2298701" cy="639763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425470"/>
            <a:ext cx="9144000" cy="64325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Индикатор напряжения Отвёртка-пробник (индикатор) применяется для определения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наличия напряжения (фазы) в электросети, на токоведущих частях электроустановок (приборов). Для этого в рукоятку встроена неоновая лампа, которая загорается при прикосновении жала индикатора к проводу, который находится под напряжением.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Работа индикатора основана на протекании емкостного тока через неоновую лампу. Последовательно с лампой включается резистор (около 1 Мом), служащий для ограничения тока неоновой лампы.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пользовании индикатором значение тока, протекающего через тело человека, составляет доли миллиампер и не представляет никакой опасности.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Недостатки индикатора: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Сложно отличить нейтральный (нулевой) провод, имеющий обрыв, от фазного провода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Нельзя определить принадлежность проводов к одной или разным фазам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Хлипкость и ненадежность конструкции.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14324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/>
              <a:t>Вспомогательные приспособления и дополнительное оснащение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электрическая переноска (удлинитель) 40 м длиной;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легкая лестница-стремянка;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сверла-буры различного диаметра и длины для работы с перфоратором;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568</Words>
  <Application>Microsoft Office PowerPoint</Application>
  <PresentationFormat>Экран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2</cp:revision>
  <dcterms:created xsi:type="dcterms:W3CDTF">2022-03-03T11:11:45Z</dcterms:created>
  <dcterms:modified xsi:type="dcterms:W3CDTF">2022-03-03T12:09:00Z</dcterms:modified>
</cp:coreProperties>
</file>